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30279975" cy="42808525"/>
  <p:notesSz cx="6858000" cy="9144000"/>
  <p:defaultTextStyle>
    <a:defPPr>
      <a:defRPr lang="pl-PL"/>
    </a:defPPr>
    <a:lvl1pPr marL="0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8215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643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464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2861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41076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929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7507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5722" algn="l" defTabSz="417643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83">
          <p15:clr>
            <a:srgbClr val="A4A3A4"/>
          </p15:clr>
        </p15:guide>
        <p15:guide id="2" pos="95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24" autoAdjust="0"/>
  </p:normalViewPr>
  <p:slideViewPr>
    <p:cSldViewPr showGuides="1">
      <p:cViewPr>
        <p:scale>
          <a:sx n="60" d="100"/>
          <a:sy n="60" d="100"/>
        </p:scale>
        <p:origin x="34" y="34"/>
      </p:cViewPr>
      <p:guideLst>
        <p:guide orient="horz" pos="13483"/>
        <p:guide pos="95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70998" y="13298398"/>
            <a:ext cx="25737979" cy="917608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41996" y="24258164"/>
            <a:ext cx="21195983" cy="109399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8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4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2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1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9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7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5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22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6464734" y="2289072"/>
            <a:ext cx="5109748" cy="4869469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35501" y="2289072"/>
            <a:ext cx="14824573" cy="4869469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9379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398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35501" y="9882983"/>
            <a:ext cx="13068382" cy="31755528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932075" y="9666958"/>
            <a:ext cx="12961440" cy="32115569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266078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3999" y="1714326"/>
            <a:ext cx="27251978" cy="7134754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4001" y="9582373"/>
            <a:ext cx="13378914" cy="399347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1514001" y="13575850"/>
            <a:ext cx="13378914" cy="2466445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15381810" y="9582373"/>
            <a:ext cx="13384168" cy="399347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8215" indent="0">
              <a:buNone/>
              <a:defRPr sz="9100" b="1"/>
            </a:lvl2pPr>
            <a:lvl3pPr marL="4176431" indent="0">
              <a:buNone/>
              <a:defRPr sz="8200" b="1"/>
            </a:lvl3pPr>
            <a:lvl4pPr marL="6264646" indent="0">
              <a:buNone/>
              <a:defRPr sz="7300" b="1"/>
            </a:lvl4pPr>
            <a:lvl5pPr marL="8352861" indent="0">
              <a:buNone/>
              <a:defRPr sz="7300" b="1"/>
            </a:lvl5pPr>
            <a:lvl6pPr marL="10441076" indent="0">
              <a:buNone/>
              <a:defRPr sz="7300" b="1"/>
            </a:lvl6pPr>
            <a:lvl7pPr marL="12529292" indent="0">
              <a:buNone/>
              <a:defRPr sz="7300" b="1"/>
            </a:lvl7pPr>
            <a:lvl8pPr marL="14617507" indent="0">
              <a:buNone/>
              <a:defRPr sz="7300" b="1"/>
            </a:lvl8pPr>
            <a:lvl9pPr marL="16705722" indent="0">
              <a:buNone/>
              <a:defRPr sz="73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15381810" y="13575850"/>
            <a:ext cx="13384168" cy="24664452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5871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851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7674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4001" y="1704415"/>
            <a:ext cx="9961904" cy="7253667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38629" y="1704417"/>
            <a:ext cx="16927349" cy="36535892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514001" y="8958084"/>
            <a:ext cx="9961904" cy="29282225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2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935087" y="29965970"/>
            <a:ext cx="18167985" cy="3537654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935087" y="3825019"/>
            <a:ext cx="18167985" cy="25685115"/>
          </a:xfrm>
        </p:spPr>
        <p:txBody>
          <a:bodyPr/>
          <a:lstStyle>
            <a:lvl1pPr marL="0" indent="0">
              <a:buNone/>
              <a:defRPr sz="14600"/>
            </a:lvl1pPr>
            <a:lvl2pPr marL="2088215" indent="0">
              <a:buNone/>
              <a:defRPr sz="12800"/>
            </a:lvl2pPr>
            <a:lvl3pPr marL="4176431" indent="0">
              <a:buNone/>
              <a:defRPr sz="11000"/>
            </a:lvl3pPr>
            <a:lvl4pPr marL="6264646" indent="0">
              <a:buNone/>
              <a:defRPr sz="9100"/>
            </a:lvl4pPr>
            <a:lvl5pPr marL="8352861" indent="0">
              <a:buNone/>
              <a:defRPr sz="9100"/>
            </a:lvl5pPr>
            <a:lvl6pPr marL="10441076" indent="0">
              <a:buNone/>
              <a:defRPr sz="9100"/>
            </a:lvl6pPr>
            <a:lvl7pPr marL="12529292" indent="0">
              <a:buNone/>
              <a:defRPr sz="9100"/>
            </a:lvl7pPr>
            <a:lvl8pPr marL="14617507" indent="0">
              <a:buNone/>
              <a:defRPr sz="9100"/>
            </a:lvl8pPr>
            <a:lvl9pPr marL="16705722" indent="0">
              <a:buNone/>
              <a:defRPr sz="91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935087" y="33503624"/>
            <a:ext cx="18167985" cy="5024051"/>
          </a:xfrm>
        </p:spPr>
        <p:txBody>
          <a:bodyPr/>
          <a:lstStyle>
            <a:lvl1pPr marL="0" indent="0">
              <a:buNone/>
              <a:defRPr sz="6400"/>
            </a:lvl1pPr>
            <a:lvl2pPr marL="2088215" indent="0">
              <a:buNone/>
              <a:defRPr sz="5500"/>
            </a:lvl2pPr>
            <a:lvl3pPr marL="4176431" indent="0">
              <a:buNone/>
              <a:defRPr sz="4600"/>
            </a:lvl3pPr>
            <a:lvl4pPr marL="6264646" indent="0">
              <a:buNone/>
              <a:defRPr sz="4100"/>
            </a:lvl4pPr>
            <a:lvl5pPr marL="8352861" indent="0">
              <a:buNone/>
              <a:defRPr sz="4100"/>
            </a:lvl5pPr>
            <a:lvl6pPr marL="10441076" indent="0">
              <a:buNone/>
              <a:defRPr sz="4100"/>
            </a:lvl6pPr>
            <a:lvl7pPr marL="12529292" indent="0">
              <a:buNone/>
              <a:defRPr sz="4100"/>
            </a:lvl7pPr>
            <a:lvl8pPr marL="14617507" indent="0">
              <a:buNone/>
              <a:defRPr sz="4100"/>
            </a:lvl8pPr>
            <a:lvl9pPr marL="16705722" indent="0">
              <a:buNone/>
              <a:defRPr sz="41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76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151399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220F954-E9BF-4D66-A118-C27CA14F5591}" type="datetimeFigureOut">
              <a:rPr lang="pl-PL" smtClean="0"/>
              <a:t>21.09.2023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345658" y="39677166"/>
            <a:ext cx="9588659" cy="2279156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21700649" y="39677166"/>
            <a:ext cx="7065328" cy="2279156"/>
          </a:xfrm>
          <a:prstGeom prst="rect">
            <a:avLst/>
          </a:prstGeom>
        </p:spPr>
        <p:txBody>
          <a:bodyPr/>
          <a:lstStyle/>
          <a:p>
            <a:fld id="{AB234F7C-F520-4553-9ED8-36F7A80076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362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1513999" y="4050334"/>
            <a:ext cx="27251978" cy="4798746"/>
          </a:xfrm>
          <a:prstGeom prst="rect">
            <a:avLst/>
          </a:prstGeom>
        </p:spPr>
        <p:txBody>
          <a:bodyPr vert="horz" lIns="417643" tIns="208822" rIns="417643" bIns="208822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513999" y="9988662"/>
            <a:ext cx="27379516" cy="31289807"/>
          </a:xfrm>
          <a:prstGeom prst="rect">
            <a:avLst/>
          </a:prstGeom>
        </p:spPr>
        <p:txBody>
          <a:bodyPr vert="horz" lIns="417643" tIns="208822" rIns="417643" bIns="208822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23224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4176431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6161" indent="-1566161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3350" indent="-1305135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0538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8753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696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5184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3399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61615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9830" indent="-1044108" algn="l" defTabSz="4176431" rtl="0" eaLnBrk="1" latinLnBrk="0" hangingPunct="1">
        <a:spcBef>
          <a:spcPct val="20000"/>
        </a:spcBef>
        <a:buFont typeface="Arial" panose="020B0604020202020204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8215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643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464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2861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1076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929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7507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5722" algn="l" defTabSz="417643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954673" y="4410374"/>
            <a:ext cx="28370629" cy="138975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zaokrąglony 4"/>
          <p:cNvSpPr/>
          <p:nvPr/>
        </p:nvSpPr>
        <p:spPr>
          <a:xfrm>
            <a:off x="954673" y="19140653"/>
            <a:ext cx="13537504" cy="2089377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2343134" y="5346478"/>
            <a:ext cx="242666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Rozmiar plakatu / Poster </a:t>
            </a:r>
            <a:r>
              <a:rPr lang="pl-PL" b="1" dirty="0" err="1"/>
              <a:t>size</a:t>
            </a:r>
            <a:r>
              <a:rPr lang="pl-PL" b="1" dirty="0"/>
              <a:t> </a:t>
            </a:r>
            <a:r>
              <a:rPr lang="en-US" b="1" dirty="0"/>
              <a:t>(A0 118.9 x 84.1 cm)</a:t>
            </a:r>
            <a:endParaRPr lang="pl-PL" b="1" dirty="0"/>
          </a:p>
          <a:p>
            <a:r>
              <a:rPr lang="pl-PL" sz="4800" b="1" dirty="0"/>
              <a:t>Tytuł / </a:t>
            </a:r>
            <a:r>
              <a:rPr lang="pl-PL" sz="4800" b="1" dirty="0" err="1"/>
              <a:t>Title</a:t>
            </a:r>
            <a:r>
              <a:rPr lang="pl-PL" sz="4800" b="1" dirty="0"/>
              <a:t> (Calibri 48 </a:t>
            </a:r>
            <a:r>
              <a:rPr lang="pl-PL" sz="4800" b="1" dirty="0" err="1"/>
              <a:t>pts</a:t>
            </a:r>
            <a:r>
              <a:rPr lang="pl-PL" sz="4800" b="1" dirty="0"/>
              <a:t> )</a:t>
            </a:r>
          </a:p>
          <a:p>
            <a:endParaRPr lang="pl-PL" sz="2400" dirty="0"/>
          </a:p>
          <a:p>
            <a:r>
              <a:rPr lang="pl-PL" sz="2400" dirty="0"/>
              <a:t>Treść plakatu / Body of </a:t>
            </a:r>
            <a:r>
              <a:rPr lang="pl-PL" sz="2400"/>
              <a:t>the Poster</a:t>
            </a:r>
            <a:r>
              <a:rPr lang="pl-PL" sz="2400">
                <a:effectLst/>
                <a:ea typeface="Calibri" panose="020F0502020204030204" pitchFamily="34" charset="0"/>
              </a:rPr>
              <a:t> </a:t>
            </a:r>
            <a:r>
              <a:rPr lang="pl-PL" sz="2400" dirty="0"/>
              <a:t>(Calibri - nie mniej niż / </a:t>
            </a:r>
            <a:r>
              <a:rPr lang="pl-PL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less </a:t>
            </a:r>
            <a:r>
              <a:rPr lang="pl-PL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than</a:t>
            </a:r>
            <a:r>
              <a:rPr lang="pl-PL" sz="2400" dirty="0"/>
              <a:t> 24 </a:t>
            </a:r>
            <a:r>
              <a:rPr lang="pl-PL" sz="2400" dirty="0" err="1"/>
              <a:t>pts</a:t>
            </a:r>
            <a:r>
              <a:rPr lang="pl-PL" sz="2400" dirty="0"/>
              <a:t> )</a:t>
            </a:r>
          </a:p>
          <a:p>
            <a:endParaRPr lang="pl-PL" dirty="0"/>
          </a:p>
        </p:txBody>
      </p:sp>
      <p:pic>
        <p:nvPicPr>
          <p:cNvPr id="2050" name="Picture 2" descr="E:\Konferencja Warszawa 2023\strona aktualności plus\szablon poster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" y="8370815"/>
            <a:ext cx="25307926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Konferencja Warszawa 2023\strona aktualności plus\szablon poster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99" y="38173879"/>
            <a:ext cx="24933276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Konferencja Warszawa 2023\strona aktualności plus\szablon poster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60" y="16219687"/>
            <a:ext cx="13261976" cy="2095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Konferencja Warszawa 2023\strona aktualności plus\szablon poster\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518" y="16210396"/>
            <a:ext cx="13261976" cy="2095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0161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3395</TotalTime>
  <Words>40</Words>
  <Application>Microsoft Office PowerPoint</Application>
  <PresentationFormat>Niestandardowy</PresentationFormat>
  <Paragraphs>4</Paragraphs>
  <Slides>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4" baseType="lpstr">
      <vt:lpstr>Arial</vt:lpstr>
      <vt:lpstr>Calibri</vt:lpstr>
      <vt:lpstr>Motyw pakietu Office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Krzysiek NS</dc:creator>
  <cp:lastModifiedBy>Katarzyna Goworowska</cp:lastModifiedBy>
  <cp:revision>12</cp:revision>
  <dcterms:created xsi:type="dcterms:W3CDTF">2018-03-23T09:29:22Z</dcterms:created>
  <dcterms:modified xsi:type="dcterms:W3CDTF">2023-09-21T12:19:49Z</dcterms:modified>
</cp:coreProperties>
</file>